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7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83" userDrawn="1">
          <p15:clr>
            <a:srgbClr val="A4A3A4"/>
          </p15:clr>
        </p15:guide>
        <p15:guide id="11" orient="horz" pos="721" userDrawn="1">
          <p15:clr>
            <a:srgbClr val="A4A3A4"/>
          </p15:clr>
        </p15:guide>
        <p15:guide id="5" orient="horz" pos="3783" userDrawn="1">
          <p15:clr>
            <a:srgbClr val="A4A3A4"/>
          </p15:clr>
        </p15:guide>
        <p15:guide id="6" orient="horz" pos="2162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4994" userDrawn="1">
          <p15:clr>
            <a:srgbClr val="A4A3A4"/>
          </p15:clr>
        </p15:guide>
        <p15:guide id="9" pos="5056" userDrawn="1">
          <p15:clr>
            <a:srgbClr val="A4A3A4"/>
          </p15:clr>
        </p15:guide>
        <p15:guide id="10" pos="2614" userDrawn="1">
          <p15:clr>
            <a:srgbClr val="A4A3A4"/>
          </p15:clr>
        </p15:guide>
        <p15:guide id="12" orient="horz" pos="637" userDrawn="1">
          <p15:clr>
            <a:srgbClr val="A4A3A4"/>
          </p15:clr>
        </p15:guide>
        <p15:guide id="13" orient="horz" pos="7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97"/>
        <p:guide pos="263"/>
        <p:guide pos="7383"/>
        <p:guide orient="horz" pos="721"/>
        <p:guide orient="horz" pos="3783"/>
        <p:guide orient="horz" pos="2162"/>
        <p:guide pos="2678"/>
        <p:guide pos="4994"/>
        <p:guide pos="5056"/>
        <p:guide pos="2614"/>
        <p:guide orient="horz" pos="637"/>
        <p:guide orient="horz" pos="7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tags" Target="../tags/tag19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4958d1b9ee9337f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205" y="1014730"/>
            <a:ext cx="11356340" cy="58432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合肥滨湖国展试驾场地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90920"/>
            <a:ext cx="105060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合肥滨湖国展试驾场地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，位于合肥市滨湖新区，总建筑面积约45万平方米，建筑包括展览中心、会议中心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。试驾场地面积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11600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㎡。合肥滨湖会展中心距合肥高铁站仅6公里，至新桥国际机场30分钟车程，有地铁一号线经过，周边高架连接市区与高速公路出入口，交通便捷。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562850" y="4283710"/>
            <a:ext cx="4152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10000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㎡起租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145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80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116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00㎡ 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 固定洗手间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 descr="滨湖国展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580" y="819785"/>
            <a:ext cx="5970905" cy="5767070"/>
          </a:xfrm>
          <a:prstGeom prst="rect">
            <a:avLst/>
          </a:prstGeom>
        </p:spPr>
      </p:pic>
      <p:pic>
        <p:nvPicPr>
          <p:cNvPr id="2" name="图片 1" descr="微信图片_2023062716050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62850" y="1932940"/>
            <a:ext cx="3732530" cy="22009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703070" y="5200015"/>
            <a:ext cx="11506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9260" y="5200015"/>
            <a:ext cx="11506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53880" y="5200015"/>
            <a:ext cx="11506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jianjie.457b9b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005" y="2590800"/>
            <a:ext cx="3732530" cy="2250440"/>
          </a:xfrm>
          <a:prstGeom prst="rect">
            <a:avLst/>
          </a:prstGeom>
        </p:spPr>
      </p:pic>
      <p:pic>
        <p:nvPicPr>
          <p:cNvPr id="7" name="图片 6" descr="微信图片_20230627103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035" y="2604135"/>
            <a:ext cx="3693795" cy="2237105"/>
          </a:xfrm>
          <a:prstGeom prst="rect">
            <a:avLst/>
          </a:prstGeom>
        </p:spPr>
      </p:pic>
      <p:pic>
        <p:nvPicPr>
          <p:cNvPr id="6" name="图片 5" descr="3ae72a1537c91504d458289e634abce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960" y="2590800"/>
            <a:ext cx="3676650" cy="22326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7d195d8f-9611-45e5-9fb8-650767392a0e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WPS 演示</Application>
  <PresentationFormat>宽屏</PresentationFormat>
  <Paragraphs>15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合肥滨湖国展试驾场地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东莞虎门会展试驾场地</dc:title>
  <dc:creator/>
  <cp:lastModifiedBy>LIU</cp:lastModifiedBy>
  <cp:revision>240</cp:revision>
  <dcterms:created xsi:type="dcterms:W3CDTF">2019-06-19T02:08:00Z</dcterms:created>
  <dcterms:modified xsi:type="dcterms:W3CDTF">2023-06-28T01:01:35Z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98B47D4080A34069ACE7BD1A92D1551A</vt:lpwstr>
  </property>
</Properties>
</file>